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5" r:id="rId1"/>
  </p:sldMasterIdLst>
  <p:notesMasterIdLst>
    <p:notesMasterId r:id="rId21"/>
  </p:notesMasterIdLst>
  <p:sldIdLst>
    <p:sldId id="341" r:id="rId2"/>
    <p:sldId id="354" r:id="rId3"/>
    <p:sldId id="336" r:id="rId4"/>
    <p:sldId id="342" r:id="rId5"/>
    <p:sldId id="343" r:id="rId6"/>
    <p:sldId id="360" r:id="rId7"/>
    <p:sldId id="355" r:id="rId8"/>
    <p:sldId id="359" r:id="rId9"/>
    <p:sldId id="362" r:id="rId10"/>
    <p:sldId id="361" r:id="rId11"/>
    <p:sldId id="358" r:id="rId12"/>
    <p:sldId id="365" r:id="rId13"/>
    <p:sldId id="364" r:id="rId14"/>
    <p:sldId id="366" r:id="rId15"/>
    <p:sldId id="363" r:id="rId16"/>
    <p:sldId id="368" r:id="rId17"/>
    <p:sldId id="367" r:id="rId18"/>
    <p:sldId id="369" r:id="rId19"/>
    <p:sldId id="35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341"/>
            <p14:sldId id="354"/>
            <p14:sldId id="336"/>
            <p14:sldId id="342"/>
            <p14:sldId id="343"/>
            <p14:sldId id="360"/>
            <p14:sldId id="355"/>
            <p14:sldId id="359"/>
            <p14:sldId id="362"/>
            <p14:sldId id="361"/>
            <p14:sldId id="358"/>
            <p14:sldId id="365"/>
            <p14:sldId id="364"/>
            <p14:sldId id="366"/>
            <p14:sldId id="363"/>
            <p14:sldId id="368"/>
            <p14:sldId id="367"/>
            <p14:sldId id="369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3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4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19AD6A-5786-4748-9E23-E0FB3DB4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9" y="85034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	Council Meeting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1C3E7-1764-4ED1-8D38-1FD521143EF6}"/>
              </a:ext>
            </a:extLst>
          </p:cNvPr>
          <p:cNvSpPr txBox="1"/>
          <p:nvPr/>
        </p:nvSpPr>
        <p:spPr>
          <a:xfrm>
            <a:off x="2922954" y="32443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lgerian" panose="04020705040A02060702" pitchFamily="82" charset="0"/>
              </a:rPr>
              <a:t>11/18/21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0699-D2DB-404C-AC32-6ED0AD3B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83" y="0"/>
            <a:ext cx="931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7025E-0119-4D63-9111-F09C15CA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92" y="0"/>
            <a:ext cx="9082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C2D1D-64A2-46C9-9B25-7DD3AFE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3" y="0"/>
            <a:ext cx="9131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68566-17F9-4B85-9737-E4183BE9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38" y="0"/>
            <a:ext cx="952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8FE1D-F9EB-4F4A-8BBA-96964D73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223390"/>
            <a:ext cx="9878804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301EE-3DC0-424A-A541-67CAE7E48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28" y="0"/>
            <a:ext cx="916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FDA94-0B97-4C47-929B-E0AAA0F0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47179"/>
            <a:ext cx="9402487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9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01987-B480-4756-8B3E-18ECB0170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4284"/>
            <a:ext cx="9621593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B987D-14D3-4839-B7DC-AC04CDCD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34" y="0"/>
            <a:ext cx="918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966AB-63E6-46ED-B71A-3054C8B98BA4}"/>
              </a:ext>
            </a:extLst>
          </p:cNvPr>
          <p:cNvSpPr txBox="1"/>
          <p:nvPr/>
        </p:nvSpPr>
        <p:spPr>
          <a:xfrm>
            <a:off x="2906583" y="989925"/>
            <a:ext cx="6094520" cy="540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18, 2021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MINUTES(10/21/21)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 REPORT/BILLS PAYABLE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 INSURANCE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REINVEST GRANT RESOLUTION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LSA GRANT RESOLUTION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TO KNOW OFFICER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SERVICE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BUDGET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11/18/21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C9768-25E0-44EE-BF74-B1C9C67B89D6}"/>
              </a:ext>
            </a:extLst>
          </p:cNvPr>
          <p:cNvSpPr txBox="1"/>
          <p:nvPr/>
        </p:nvSpPr>
        <p:spPr>
          <a:xfrm>
            <a:off x="2464732" y="1903516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Checking/Savings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	     10,725.40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		4,516.82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		   222.69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	   101,610.35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		4,295.02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		   940.14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1939683" y="963685"/>
            <a:ext cx="8100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4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34A90-AC52-4004-A507-AC6F3D80C1FD}"/>
              </a:ext>
            </a:extLst>
          </p:cNvPr>
          <p:cNvSpPr txBox="1"/>
          <p:nvPr/>
        </p:nvSpPr>
        <p:spPr>
          <a:xfrm>
            <a:off x="3118281" y="172084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General Fund 				1,001.58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Liquid Fuels 				     33,815.77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Paving Fund 					1,011.94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Recycling 					5,003.67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Refuse 						2,600.35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Liquid Fuels - FNB 					     25,366.57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Petty Cash 								   231.00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Recreations Fund 					     15,939.25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Recycling - Community 					8,673.76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Refuse Checking - FNB 				     66,851.83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Checking/Savings 				   282,806.14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146898" y="2764477"/>
            <a:ext cx="912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200000 · Accounts Payable 		52,797.84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DE34-747D-4478-AE9F-891A5BCC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40" y="0"/>
            <a:ext cx="920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D62346-C152-46BE-87F7-734D3DD9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99548"/>
            <a:ext cx="9354856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632852-2A2B-4C3A-8BA5-15F71044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71" y="0"/>
            <a:ext cx="937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C9A30-FDC2-4BE2-9A18-44444B91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26" y="0"/>
            <a:ext cx="9097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2306</TotalTime>
  <Words>245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Century Gothic</vt:lpstr>
      <vt:lpstr>Copperplate Gothic Bold</vt:lpstr>
      <vt:lpstr>Symbol</vt:lpstr>
      <vt:lpstr>Vapor Trail</vt:lpstr>
      <vt:lpstr>Jermyn Borough  Council Meeting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Jermyn Borough</cp:lastModifiedBy>
  <cp:revision>74</cp:revision>
  <dcterms:created xsi:type="dcterms:W3CDTF">2019-10-03T16:39:17Z</dcterms:created>
  <dcterms:modified xsi:type="dcterms:W3CDTF">2021-11-18T16:54:58Z</dcterms:modified>
</cp:coreProperties>
</file>